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3" r:id="rId3"/>
    <p:sldId id="273" r:id="rId4"/>
    <p:sldId id="274" r:id="rId5"/>
    <p:sldId id="275" r:id="rId6"/>
    <p:sldId id="276" r:id="rId7"/>
    <p:sldId id="277" r:id="rId8"/>
    <p:sldId id="278" r:id="rId9"/>
    <p:sldId id="280" r:id="rId10"/>
    <p:sldId id="270" r:id="rId11"/>
    <p:sldId id="281" r:id="rId12"/>
    <p:sldId id="256" r:id="rId13"/>
    <p:sldId id="302" r:id="rId14"/>
    <p:sldId id="271" r:id="rId15"/>
    <p:sldId id="272" r:id="rId16"/>
    <p:sldId id="282" r:id="rId17"/>
    <p:sldId id="283" r:id="rId18"/>
    <p:sldId id="285" r:id="rId19"/>
    <p:sldId id="286" r:id="rId20"/>
    <p:sldId id="287" r:id="rId21"/>
    <p:sldId id="260" r:id="rId22"/>
    <p:sldId id="288" r:id="rId23"/>
    <p:sldId id="297" r:id="rId24"/>
    <p:sldId id="298" r:id="rId25"/>
    <p:sldId id="299" r:id="rId26"/>
    <p:sldId id="300" r:id="rId27"/>
    <p:sldId id="301" r:id="rId28"/>
    <p:sldId id="266" r:id="rId29"/>
    <p:sldId id="291" r:id="rId30"/>
    <p:sldId id="307" r:id="rId31"/>
    <p:sldId id="308" r:id="rId32"/>
    <p:sldId id="310" r:id="rId33"/>
    <p:sldId id="309" r:id="rId34"/>
    <p:sldId id="311" r:id="rId35"/>
    <p:sldId id="261" r:id="rId36"/>
    <p:sldId id="292" r:id="rId37"/>
    <p:sldId id="303" r:id="rId38"/>
    <p:sldId id="304" r:id="rId39"/>
    <p:sldId id="305" r:id="rId40"/>
    <p:sldId id="306" r:id="rId41"/>
    <p:sldId id="289" r:id="rId42"/>
    <p:sldId id="293" r:id="rId43"/>
    <p:sldId id="294" r:id="rId44"/>
    <p:sldId id="295" r:id="rId45"/>
    <p:sldId id="296" r:id="rId46"/>
    <p:sldId id="290" r:id="rId4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5502"/>
    <a:srgbClr val="003C7A"/>
    <a:srgbClr val="2C6103"/>
    <a:srgbClr val="328B30"/>
    <a:srgbClr val="DFDE6F"/>
    <a:srgbClr val="1F3619"/>
    <a:srgbClr val="14491E"/>
    <a:srgbClr val="91212E"/>
    <a:srgbClr val="752F38"/>
    <a:srgbClr val="0B37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38" y="708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g>
</file>

<file path=ppt/media/image11.jpeg>
</file>

<file path=ppt/media/image12.jpg>
</file>

<file path=ppt/media/image2.jp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993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118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026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189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11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54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2978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5072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1521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46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544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33E74-6F12-4CFC-948B-1F4F0DD26D61}" type="datetimeFigureOut">
              <a:rPr lang="zh-CN" altLang="en-US" smtClean="0"/>
              <a:t>2016/12/25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559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1866783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Vimperator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041900" y="3733800"/>
            <a:ext cx="7150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48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黑客</a:t>
            </a:r>
            <a:r>
              <a:rPr lang="zh-CN" altLang="en-US" sz="4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的上网工具</a:t>
            </a:r>
            <a:endParaRPr lang="zh-CN" alt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2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>
            <a:off x="6173055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浏览</a:t>
            </a:r>
            <a:endParaRPr lang="zh-CN" altLang="en-US" sz="3600" kern="1200" dirty="0"/>
          </a:p>
        </p:txBody>
      </p:sp>
      <p:sp>
        <p:nvSpPr>
          <p:cNvPr id="18" name="任意多边形: 形状 17"/>
          <p:cNvSpPr/>
          <p:nvPr/>
        </p:nvSpPr>
        <p:spPr>
          <a:xfrm>
            <a:off x="3304662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缓冲</a:t>
            </a:r>
            <a:endParaRPr lang="zh-CN" altLang="en-US" sz="3600" kern="1200" dirty="0"/>
          </a:p>
        </p:txBody>
      </p:sp>
      <p:sp>
        <p:nvSpPr>
          <p:cNvPr id="21" name="任意多边形: 形状 20"/>
          <p:cNvSpPr/>
          <p:nvPr/>
        </p:nvSpPr>
        <p:spPr>
          <a:xfrm>
            <a:off x="7113093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模式</a:t>
            </a:r>
            <a:endParaRPr lang="zh-CN" altLang="en-US" sz="3600" kern="1200" dirty="0"/>
          </a:p>
        </p:txBody>
      </p:sp>
      <p:sp>
        <p:nvSpPr>
          <p:cNvPr id="22" name="任意多边形: 形状 21"/>
          <p:cNvSpPr/>
          <p:nvPr/>
        </p:nvSpPr>
        <p:spPr>
          <a:xfrm>
            <a:off x="6173055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其他</a:t>
            </a:r>
            <a:endParaRPr lang="zh-CN" altLang="en-US" sz="3600" kern="1200" dirty="0"/>
          </a:p>
        </p:txBody>
      </p:sp>
      <p:sp>
        <p:nvSpPr>
          <p:cNvPr id="24" name="任意多边形: 形状 23"/>
          <p:cNvSpPr/>
          <p:nvPr/>
        </p:nvSpPr>
        <p:spPr>
          <a:xfrm>
            <a:off x="4285748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标签</a:t>
            </a:r>
            <a:endParaRPr lang="zh-CN" altLang="en-US" sz="3600" kern="1200" dirty="0"/>
          </a:p>
        </p:txBody>
      </p:sp>
      <p:grpSp>
        <p:nvGrpSpPr>
          <p:cNvPr id="5" name="组合 4"/>
          <p:cNvGrpSpPr/>
          <p:nvPr/>
        </p:nvGrpSpPr>
        <p:grpSpPr>
          <a:xfrm>
            <a:off x="4249560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/>
                <a:t>简介</a:t>
              </a:r>
              <a:endParaRPr lang="zh-CN" altLang="en-US" sz="3600" kern="1200" dirty="0"/>
            </a:p>
          </p:txBody>
        </p:sp>
      </p:grpSp>
      <p:sp>
        <p:nvSpPr>
          <p:cNvPr id="13" name="任意多边形: 形状 18"/>
          <p:cNvSpPr/>
          <p:nvPr/>
        </p:nvSpPr>
        <p:spPr>
          <a:xfrm>
            <a:off x="5238143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大纲</a:t>
            </a:r>
            <a:endParaRPr lang="zh-CN" altLang="en-US" sz="3600" kern="1200" dirty="0"/>
          </a:p>
        </p:txBody>
      </p:sp>
    </p:spTree>
    <p:extLst>
      <p:ext uri="{BB962C8B-B14F-4D97-AF65-F5344CB8AC3E}">
        <p14:creationId xmlns:p14="http://schemas.microsoft.com/office/powerpoint/2010/main" val="979109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9 -0.40162 L -2.29167E-6 -4.07407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45" y="200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44444E-6 L 0.11693 -0.40162 " pathEditMode="relative" rAng="0" ptsTypes="AA">
                                      <p:cBhvr>
                                        <p:cTn id="8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46" y="-2009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81481E-6 L 0.41849 0.00277 " pathEditMode="relative" rAng="0" ptsTypes="AA">
                                      <p:cBhvr>
                                        <p:cTn id="10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13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3.7037E-6 L 0.12175 0.39861 " pathEditMode="relative" rAng="0" ptsTypes="AA">
                                      <p:cBhvr>
                                        <p:cTn id="12" dur="10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81" y="1993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3.7037E-6 L -0.1306 0.40926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36" y="2046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0.00555 L -0.41328 -0.01042 " pathEditMode="relative" rAng="0" ptsTypes="AA">
                                      <p:cBhvr>
                                        <p:cTn id="16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664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1" grpId="0" animBg="1"/>
      <p:bldP spid="22" grpId="0" animBg="1"/>
      <p:bldP spid="2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050" name="Picture 2" descr="http://qdatraining.com/wp-content/uploads/2015/06/nvivo_setup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252525"/>
              </a:clrFrom>
              <a:clrTo>
                <a:srgbClr val="252525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56" y="1004887"/>
            <a:ext cx="7048500" cy="484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2604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" y="2933624"/>
            <a:ext cx="12191999" cy="1015663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311E0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 页 浏 览</a:t>
            </a:r>
            <a:endParaRPr lang="en-US" altLang="zh-CN" sz="6000" b="1" dirty="0">
              <a:solidFill>
                <a:srgbClr val="311E0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6886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>
            <a:off x="6173055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304662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113093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73055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85748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49560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  <p:sp>
        <p:nvSpPr>
          <p:cNvPr id="13" name="任意多边形: 形状 18"/>
          <p:cNvSpPr/>
          <p:nvPr/>
        </p:nvSpPr>
        <p:spPr>
          <a:xfrm>
            <a:off x="5238143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</p:spTree>
    <p:extLst>
      <p:ext uri="{BB962C8B-B14F-4D97-AF65-F5344CB8AC3E}">
        <p14:creationId xmlns:p14="http://schemas.microsoft.com/office/powerpoint/2010/main" val="4279440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9 -0.40162 L -2.29167E-6 -4.07407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45" y="200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44444E-6 L 0.11693 -0.40162 " pathEditMode="relative" rAng="0" ptsTypes="AA">
                                      <p:cBhvr>
                                        <p:cTn id="8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46" y="-2009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81481E-6 L 0.41849 0.00277 " pathEditMode="relative" rAng="0" ptsTypes="AA">
                                      <p:cBhvr>
                                        <p:cTn id="10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13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3.7037E-6 L 0.12175 0.39861 " pathEditMode="relative" rAng="0" ptsTypes="AA">
                                      <p:cBhvr>
                                        <p:cTn id="12" dur="10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81" y="1993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3.7037E-6 L -0.1306 0.40926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36" y="2046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0.00555 L -0.41328 -0.01042 " pathEditMode="relative" rAng="0" ptsTypes="AA">
                                      <p:cBhvr>
                                        <p:cTn id="16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664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1" grpId="0" animBg="1"/>
      <p:bldP spid="22" grpId="0" animBg="1"/>
      <p:bldP spid="2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文本框 w"/>
          <p:cNvSpPr txBox="1">
            <a:spLocks/>
          </p:cNvSpPr>
          <p:nvPr/>
        </p:nvSpPr>
        <p:spPr>
          <a:xfrm>
            <a:off x="3541087" y="1545100"/>
            <a:ext cx="5603302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w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文本框 p"/>
          <p:cNvSpPr txBox="1">
            <a:spLocks/>
          </p:cNvSpPr>
          <p:nvPr/>
        </p:nvSpPr>
        <p:spPr>
          <a:xfrm>
            <a:off x="3932590" y="1526481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p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t"/>
          <p:cNvSpPr txBox="1">
            <a:spLocks/>
          </p:cNvSpPr>
          <p:nvPr/>
        </p:nvSpPr>
        <p:spPr>
          <a:xfrm>
            <a:off x="4121264" y="1497453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 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o"/>
          <p:cNvSpPr txBox="1">
            <a:spLocks/>
          </p:cNvSpPr>
          <p:nvPr/>
        </p:nvSpPr>
        <p:spPr>
          <a:xfrm>
            <a:off x="369309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o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956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1693 -0.07129 L 1.04167E-6 -4.07407E-6 " pathEditMode="relative" rAng="0" ptsTypes="AA">
                                      <p:cBhvr>
                                        <p:cTn id="6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46" y="3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5" grpId="0"/>
      <p:bldP spid="26" grpId="0"/>
      <p:bldP spid="26" grpId="1"/>
      <p:bldP spid="8" grpId="0"/>
      <p:bldP spid="8" grpId="1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文本框 gu"/>
          <p:cNvSpPr txBox="1">
            <a:spLocks/>
          </p:cNvSpPr>
          <p:nvPr/>
        </p:nvSpPr>
        <p:spPr>
          <a:xfrm>
            <a:off x="3040752" y="1504713"/>
            <a:ext cx="7097486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gu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gU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gh"/>
          <p:cNvSpPr txBox="1">
            <a:spLocks/>
          </p:cNvSpPr>
          <p:nvPr/>
        </p:nvSpPr>
        <p:spPr>
          <a:xfrm>
            <a:off x="3048006" y="1497453"/>
            <a:ext cx="7097486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gh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gH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HL"/>
          <p:cNvSpPr txBox="1">
            <a:spLocks/>
          </p:cNvSpPr>
          <p:nvPr/>
        </p:nvSpPr>
        <p:spPr>
          <a:xfrm>
            <a:off x="370761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H    L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489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44444E-6 L 0.3086 -0.0571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30" y="-287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6" grpId="0"/>
      <p:bldP spid="26" grpId="1"/>
      <p:bldP spid="8" grpId="0"/>
      <p:bldP spid="8" grpId="1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r"/>
          <p:cNvSpPr txBox="1">
            <a:spLocks/>
          </p:cNvSpPr>
          <p:nvPr/>
        </p:nvSpPr>
        <p:spPr>
          <a:xfrm>
            <a:off x="5829300" y="1504707"/>
            <a:ext cx="2684121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9020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11111E-6 L -0.23907 -0.0048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953" y="-25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stop"/>
          <p:cNvSpPr txBox="1">
            <a:spLocks/>
          </p:cNvSpPr>
          <p:nvPr/>
        </p:nvSpPr>
        <p:spPr>
          <a:xfrm>
            <a:off x="370761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:stop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6155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81481E-6 L -0.39818 -0.278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909" y="-1391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ZQ, ZZ"/>
          <p:cNvSpPr txBox="1">
            <a:spLocks/>
          </p:cNvSpPr>
          <p:nvPr/>
        </p:nvSpPr>
        <p:spPr>
          <a:xfrm>
            <a:off x="2705100" y="1504707"/>
            <a:ext cx="678180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ZQ   ZZ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272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81481E-6 L 0.24857 0.3106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1553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 animBg="1"/>
      <p:bldP spid="18" grpId="0" animBg="1"/>
      <p:bldP spid="19" grpId="0" animBg="1"/>
      <p:bldP spid="21" grpId="1" animBg="1"/>
      <p:bldP spid="22" grpId="0" animBg="1"/>
      <p:bldP spid="2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文本框 ~."/>
          <p:cNvSpPr txBox="1">
            <a:spLocks/>
          </p:cNvSpPr>
          <p:nvPr/>
        </p:nvSpPr>
        <p:spPr>
          <a:xfrm>
            <a:off x="3898002" y="1504713"/>
            <a:ext cx="5779398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~    .  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cd pwd"/>
          <p:cNvSpPr txBox="1">
            <a:spLocks/>
          </p:cNvSpPr>
          <p:nvPr/>
        </p:nvSpPr>
        <p:spPr>
          <a:xfrm>
            <a:off x="2209800" y="1497453"/>
            <a:ext cx="944880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:cd   :pwd  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450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3.7037E-6 L -0.31953 0.0439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977" y="219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6" grpId="0"/>
      <p:bldP spid="26" grpId="1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" y="2919110"/>
            <a:ext cx="12191999" cy="1015663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>
                <a:solidFill>
                  <a:srgbClr val="1127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 程 简 介</a:t>
            </a:r>
            <a:endParaRPr lang="en-US" altLang="zh-CN" sz="6000" b="1" dirty="0">
              <a:solidFill>
                <a:srgbClr val="11270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8303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文本框 i"/>
          <p:cNvSpPr txBox="1">
            <a:spLocks/>
          </p:cNvSpPr>
          <p:nvPr/>
        </p:nvSpPr>
        <p:spPr>
          <a:xfrm>
            <a:off x="5972352" y="1504713"/>
            <a:ext cx="4165886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gh"/>
          <p:cNvSpPr txBox="1">
            <a:spLocks/>
          </p:cNvSpPr>
          <p:nvPr/>
        </p:nvSpPr>
        <p:spPr>
          <a:xfrm>
            <a:off x="3276606" y="1497453"/>
            <a:ext cx="7097486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S-ESC  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0122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3.7037E-6 L 0.32253 0.0648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20" y="324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6" grpId="0"/>
      <p:bldP spid="26" grpId="1"/>
      <p:bldP spid="16" grpId="0" animBg="1"/>
      <p:bldP spid="18" grpId="0" animBg="1"/>
      <p:bldP spid="19" grpId="0" animBg="1"/>
      <p:bldP spid="21" grpId="0" animBg="1"/>
      <p:bldP spid="22" grpId="1" animBg="1"/>
      <p:bldP spid="2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" y="3064252"/>
            <a:ext cx="12191999" cy="1015663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>
                <a:solidFill>
                  <a:srgbClr val="9121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缓 冲 区</a:t>
            </a:r>
            <a:endParaRPr lang="en-US" altLang="zh-CN" sz="6000" b="1" dirty="0">
              <a:solidFill>
                <a:srgbClr val="9121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83809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3289873" y="720200"/>
            <a:ext cx="5612252" cy="5417597"/>
            <a:chOff x="3289873" y="720200"/>
            <a:chExt cx="5612252" cy="5417597"/>
          </a:xfrm>
        </p:grpSpPr>
        <p:sp>
          <p:nvSpPr>
            <p:cNvPr id="29" name="任意多边形 28"/>
            <p:cNvSpPr/>
            <p:nvPr/>
          </p:nvSpPr>
          <p:spPr>
            <a:xfrm>
              <a:off x="5278437" y="720200"/>
              <a:ext cx="1635124" cy="1635124"/>
            </a:xfrm>
            <a:custGeom>
              <a:avLst/>
              <a:gdLst>
                <a:gd name="connsiteX0" fmla="*/ 0 w 1635124"/>
                <a:gd name="connsiteY0" fmla="*/ 817562 h 1635124"/>
                <a:gd name="connsiteX1" fmla="*/ 817562 w 1635124"/>
                <a:gd name="connsiteY1" fmla="*/ 0 h 1635124"/>
                <a:gd name="connsiteX2" fmla="*/ 1635124 w 1635124"/>
                <a:gd name="connsiteY2" fmla="*/ 817562 h 1635124"/>
                <a:gd name="connsiteX3" fmla="*/ 817562 w 1635124"/>
                <a:gd name="connsiteY3" fmla="*/ 1635124 h 1635124"/>
                <a:gd name="connsiteX4" fmla="*/ 0 w 1635124"/>
                <a:gd name="connsiteY4" fmla="*/ 817562 h 163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124" h="1635124">
                  <a:moveTo>
                    <a:pt x="0" y="817562"/>
                  </a:moveTo>
                  <a:cubicBezTo>
                    <a:pt x="0" y="366035"/>
                    <a:pt x="366035" y="0"/>
                    <a:pt x="817562" y="0"/>
                  </a:cubicBezTo>
                  <a:cubicBezTo>
                    <a:pt x="1269089" y="0"/>
                    <a:pt x="1635124" y="366035"/>
                    <a:pt x="1635124" y="817562"/>
                  </a:cubicBezTo>
                  <a:cubicBezTo>
                    <a:pt x="1635124" y="1269089"/>
                    <a:pt x="1269089" y="1635124"/>
                    <a:pt x="817562" y="1635124"/>
                  </a:cubicBezTo>
                  <a:cubicBezTo>
                    <a:pt x="366035" y="1635124"/>
                    <a:pt x="0" y="1269089"/>
                    <a:pt x="0" y="817562"/>
                  </a:cubicBezTo>
                  <a:close/>
                </a:path>
              </a:pathLst>
            </a:custGeom>
            <a:solidFill>
              <a:srgbClr val="003C7A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78" tIns="285178" rIns="285178" bIns="285178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/>
                <a:t>跳转</a:t>
              </a:r>
              <a:endParaRPr lang="zh-CN" altLang="en-US" sz="3600" kern="1200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7267001" y="2164976"/>
              <a:ext cx="1635124" cy="1635124"/>
            </a:xfrm>
            <a:custGeom>
              <a:avLst/>
              <a:gdLst>
                <a:gd name="connsiteX0" fmla="*/ 0 w 1635124"/>
                <a:gd name="connsiteY0" fmla="*/ 817562 h 1635124"/>
                <a:gd name="connsiteX1" fmla="*/ 817562 w 1635124"/>
                <a:gd name="connsiteY1" fmla="*/ 0 h 1635124"/>
                <a:gd name="connsiteX2" fmla="*/ 1635124 w 1635124"/>
                <a:gd name="connsiteY2" fmla="*/ 817562 h 1635124"/>
                <a:gd name="connsiteX3" fmla="*/ 817562 w 1635124"/>
                <a:gd name="connsiteY3" fmla="*/ 1635124 h 1635124"/>
                <a:gd name="connsiteX4" fmla="*/ 0 w 1635124"/>
                <a:gd name="connsiteY4" fmla="*/ 817562 h 163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124" h="1635124">
                  <a:moveTo>
                    <a:pt x="0" y="817562"/>
                  </a:moveTo>
                  <a:cubicBezTo>
                    <a:pt x="0" y="366035"/>
                    <a:pt x="366035" y="0"/>
                    <a:pt x="817562" y="0"/>
                  </a:cubicBezTo>
                  <a:cubicBezTo>
                    <a:pt x="1269089" y="0"/>
                    <a:pt x="1635124" y="366035"/>
                    <a:pt x="1635124" y="817562"/>
                  </a:cubicBezTo>
                  <a:cubicBezTo>
                    <a:pt x="1635124" y="1269089"/>
                    <a:pt x="1269089" y="1635124"/>
                    <a:pt x="817562" y="1635124"/>
                  </a:cubicBezTo>
                  <a:cubicBezTo>
                    <a:pt x="366035" y="1635124"/>
                    <a:pt x="0" y="1269089"/>
                    <a:pt x="0" y="817562"/>
                  </a:cubicBezTo>
                  <a:close/>
                </a:path>
              </a:pathLst>
            </a:custGeom>
            <a:solidFill>
              <a:srgbClr val="003C7A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78" tIns="285178" rIns="285178" bIns="285178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 kern="1200"/>
                <a:t>缩放</a:t>
              </a:r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6507437" y="4502673"/>
              <a:ext cx="1635124" cy="1635124"/>
            </a:xfrm>
            <a:custGeom>
              <a:avLst/>
              <a:gdLst>
                <a:gd name="connsiteX0" fmla="*/ 0 w 1635124"/>
                <a:gd name="connsiteY0" fmla="*/ 817562 h 1635124"/>
                <a:gd name="connsiteX1" fmla="*/ 817562 w 1635124"/>
                <a:gd name="connsiteY1" fmla="*/ 0 h 1635124"/>
                <a:gd name="connsiteX2" fmla="*/ 1635124 w 1635124"/>
                <a:gd name="connsiteY2" fmla="*/ 817562 h 1635124"/>
                <a:gd name="connsiteX3" fmla="*/ 817562 w 1635124"/>
                <a:gd name="connsiteY3" fmla="*/ 1635124 h 1635124"/>
                <a:gd name="connsiteX4" fmla="*/ 0 w 1635124"/>
                <a:gd name="connsiteY4" fmla="*/ 817562 h 163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124" h="1635124">
                  <a:moveTo>
                    <a:pt x="0" y="817562"/>
                  </a:moveTo>
                  <a:cubicBezTo>
                    <a:pt x="0" y="366035"/>
                    <a:pt x="366035" y="0"/>
                    <a:pt x="817562" y="0"/>
                  </a:cubicBezTo>
                  <a:cubicBezTo>
                    <a:pt x="1269089" y="0"/>
                    <a:pt x="1635124" y="366035"/>
                    <a:pt x="1635124" y="817562"/>
                  </a:cubicBezTo>
                  <a:cubicBezTo>
                    <a:pt x="1635124" y="1269089"/>
                    <a:pt x="1269089" y="1635124"/>
                    <a:pt x="817562" y="1635124"/>
                  </a:cubicBezTo>
                  <a:cubicBezTo>
                    <a:pt x="366035" y="1635124"/>
                    <a:pt x="0" y="1269089"/>
                    <a:pt x="0" y="817562"/>
                  </a:cubicBezTo>
                  <a:close/>
                </a:path>
              </a:pathLst>
            </a:custGeom>
            <a:solidFill>
              <a:srgbClr val="003C7A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78" tIns="285178" rIns="285178" bIns="285178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 kern="1200"/>
                <a:t>信息</a:t>
              </a:r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4049437" y="4502673"/>
              <a:ext cx="1635124" cy="1635124"/>
            </a:xfrm>
            <a:custGeom>
              <a:avLst/>
              <a:gdLst>
                <a:gd name="connsiteX0" fmla="*/ 0 w 1635124"/>
                <a:gd name="connsiteY0" fmla="*/ 817562 h 1635124"/>
                <a:gd name="connsiteX1" fmla="*/ 817562 w 1635124"/>
                <a:gd name="connsiteY1" fmla="*/ 0 h 1635124"/>
                <a:gd name="connsiteX2" fmla="*/ 1635124 w 1635124"/>
                <a:gd name="connsiteY2" fmla="*/ 817562 h 1635124"/>
                <a:gd name="connsiteX3" fmla="*/ 817562 w 1635124"/>
                <a:gd name="connsiteY3" fmla="*/ 1635124 h 1635124"/>
                <a:gd name="connsiteX4" fmla="*/ 0 w 1635124"/>
                <a:gd name="connsiteY4" fmla="*/ 817562 h 163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124" h="1635124">
                  <a:moveTo>
                    <a:pt x="0" y="817562"/>
                  </a:moveTo>
                  <a:cubicBezTo>
                    <a:pt x="0" y="366035"/>
                    <a:pt x="366035" y="0"/>
                    <a:pt x="817562" y="0"/>
                  </a:cubicBezTo>
                  <a:cubicBezTo>
                    <a:pt x="1269089" y="0"/>
                    <a:pt x="1635124" y="366035"/>
                    <a:pt x="1635124" y="817562"/>
                  </a:cubicBezTo>
                  <a:cubicBezTo>
                    <a:pt x="1635124" y="1269089"/>
                    <a:pt x="1269089" y="1635124"/>
                    <a:pt x="817562" y="1635124"/>
                  </a:cubicBezTo>
                  <a:cubicBezTo>
                    <a:pt x="366035" y="1635124"/>
                    <a:pt x="0" y="1269089"/>
                    <a:pt x="0" y="817562"/>
                  </a:cubicBezTo>
                  <a:close/>
                </a:path>
              </a:pathLst>
            </a:custGeom>
            <a:solidFill>
              <a:srgbClr val="003C7A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78" tIns="285178" rIns="285178" bIns="285178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 kern="1200"/>
                <a:t>复制</a:t>
              </a:r>
            </a:p>
          </p:txBody>
        </p:sp>
        <p:sp>
          <p:nvSpPr>
            <p:cNvPr id="37" name="任意多边形 36"/>
            <p:cNvSpPr/>
            <p:nvPr/>
          </p:nvSpPr>
          <p:spPr>
            <a:xfrm>
              <a:off x="3289873" y="2164976"/>
              <a:ext cx="1635124" cy="1635124"/>
            </a:xfrm>
            <a:custGeom>
              <a:avLst/>
              <a:gdLst>
                <a:gd name="connsiteX0" fmla="*/ 0 w 1635124"/>
                <a:gd name="connsiteY0" fmla="*/ 817562 h 1635124"/>
                <a:gd name="connsiteX1" fmla="*/ 817562 w 1635124"/>
                <a:gd name="connsiteY1" fmla="*/ 0 h 1635124"/>
                <a:gd name="connsiteX2" fmla="*/ 1635124 w 1635124"/>
                <a:gd name="connsiteY2" fmla="*/ 817562 h 1635124"/>
                <a:gd name="connsiteX3" fmla="*/ 817562 w 1635124"/>
                <a:gd name="connsiteY3" fmla="*/ 1635124 h 1635124"/>
                <a:gd name="connsiteX4" fmla="*/ 0 w 1635124"/>
                <a:gd name="connsiteY4" fmla="*/ 817562 h 163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124" h="1635124">
                  <a:moveTo>
                    <a:pt x="0" y="817562"/>
                  </a:moveTo>
                  <a:cubicBezTo>
                    <a:pt x="0" y="366035"/>
                    <a:pt x="366035" y="0"/>
                    <a:pt x="817562" y="0"/>
                  </a:cubicBezTo>
                  <a:cubicBezTo>
                    <a:pt x="1269089" y="0"/>
                    <a:pt x="1635124" y="366035"/>
                    <a:pt x="1635124" y="817562"/>
                  </a:cubicBezTo>
                  <a:cubicBezTo>
                    <a:pt x="1635124" y="1269089"/>
                    <a:pt x="1269089" y="1635124"/>
                    <a:pt x="817562" y="1635124"/>
                  </a:cubicBezTo>
                  <a:cubicBezTo>
                    <a:pt x="366035" y="1635124"/>
                    <a:pt x="0" y="1269089"/>
                    <a:pt x="0" y="817562"/>
                  </a:cubicBezTo>
                  <a:close/>
                </a:path>
              </a:pathLst>
            </a:custGeom>
            <a:solidFill>
              <a:srgbClr val="003C7A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78" tIns="285178" rIns="285178" bIns="285178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 kern="1200"/>
                <a:t>滚动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1168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任意多边形 28"/>
          <p:cNvSpPr/>
          <p:nvPr/>
        </p:nvSpPr>
        <p:spPr>
          <a:xfrm>
            <a:off x="5278437" y="720200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/>
              <a:t>跳转</a:t>
            </a:r>
            <a:endParaRPr lang="zh-CN" altLang="en-US" sz="3600" kern="1200"/>
          </a:p>
        </p:txBody>
      </p:sp>
      <p:sp>
        <p:nvSpPr>
          <p:cNvPr id="31" name="任意多边形 30"/>
          <p:cNvSpPr/>
          <p:nvPr/>
        </p:nvSpPr>
        <p:spPr>
          <a:xfrm>
            <a:off x="7267001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缩放</a:t>
            </a:r>
          </a:p>
        </p:txBody>
      </p:sp>
      <p:sp>
        <p:nvSpPr>
          <p:cNvPr id="33" name="任意多边形 32"/>
          <p:cNvSpPr/>
          <p:nvPr/>
        </p:nvSpPr>
        <p:spPr>
          <a:xfrm>
            <a:off x="6507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信息</a:t>
            </a:r>
          </a:p>
        </p:txBody>
      </p:sp>
      <p:sp>
        <p:nvSpPr>
          <p:cNvPr id="35" name="任意多边形 34"/>
          <p:cNvSpPr/>
          <p:nvPr/>
        </p:nvSpPr>
        <p:spPr>
          <a:xfrm>
            <a:off x="4049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复制</a:t>
            </a:r>
          </a:p>
        </p:txBody>
      </p:sp>
      <p:sp>
        <p:nvSpPr>
          <p:cNvPr id="37" name="任意多边形 36"/>
          <p:cNvSpPr/>
          <p:nvPr/>
        </p:nvSpPr>
        <p:spPr>
          <a:xfrm>
            <a:off x="3289873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滚动</a:t>
            </a:r>
          </a:p>
        </p:txBody>
      </p:sp>
      <p:sp>
        <p:nvSpPr>
          <p:cNvPr id="13" name="文本框 du"/>
          <p:cNvSpPr txBox="1">
            <a:spLocks/>
          </p:cNvSpPr>
          <p:nvPr/>
        </p:nvSpPr>
        <p:spPr>
          <a:xfrm>
            <a:off x="2603500" y="1532400"/>
            <a:ext cx="7683499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C-d  C-u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0$"/>
          <p:cNvSpPr txBox="1">
            <a:spLocks/>
          </p:cNvSpPr>
          <p:nvPr/>
        </p:nvSpPr>
        <p:spPr>
          <a:xfrm>
            <a:off x="3896687" y="1545100"/>
            <a:ext cx="448531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0    $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ggG"/>
          <p:cNvSpPr txBox="1">
            <a:spLocks/>
          </p:cNvSpPr>
          <p:nvPr/>
        </p:nvSpPr>
        <p:spPr>
          <a:xfrm>
            <a:off x="3284890" y="1526481"/>
            <a:ext cx="557971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gg   G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hl"/>
          <p:cNvSpPr txBox="1">
            <a:spLocks/>
          </p:cNvSpPr>
          <p:nvPr/>
        </p:nvSpPr>
        <p:spPr>
          <a:xfrm>
            <a:off x="3803764" y="1497453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h     l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jk"/>
          <p:cNvSpPr txBox="1">
            <a:spLocks/>
          </p:cNvSpPr>
          <p:nvPr/>
        </p:nvSpPr>
        <p:spPr>
          <a:xfrm>
            <a:off x="393439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j      k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06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7037E-6 L -0.22279 -0.2543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46" y="-127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3" grpId="0" animBg="1"/>
      <p:bldP spid="35" grpId="0" animBg="1"/>
      <p:bldP spid="37" grpId="0" animBg="1"/>
      <p:bldP spid="13" grpId="0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任意多边形 28"/>
          <p:cNvSpPr/>
          <p:nvPr/>
        </p:nvSpPr>
        <p:spPr>
          <a:xfrm>
            <a:off x="5278437" y="720200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/>
              <a:t>跳转</a:t>
            </a:r>
            <a:endParaRPr lang="zh-CN" altLang="en-US" sz="3600" kern="1200"/>
          </a:p>
        </p:txBody>
      </p:sp>
      <p:sp>
        <p:nvSpPr>
          <p:cNvPr id="31" name="任意多边形 30"/>
          <p:cNvSpPr/>
          <p:nvPr/>
        </p:nvSpPr>
        <p:spPr>
          <a:xfrm>
            <a:off x="7267001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缩放</a:t>
            </a:r>
          </a:p>
        </p:txBody>
      </p:sp>
      <p:sp>
        <p:nvSpPr>
          <p:cNvPr id="33" name="任意多边形 32"/>
          <p:cNvSpPr/>
          <p:nvPr/>
        </p:nvSpPr>
        <p:spPr>
          <a:xfrm>
            <a:off x="6507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信息</a:t>
            </a:r>
          </a:p>
        </p:txBody>
      </p:sp>
      <p:sp>
        <p:nvSpPr>
          <p:cNvPr id="35" name="任意多边形 34"/>
          <p:cNvSpPr/>
          <p:nvPr/>
        </p:nvSpPr>
        <p:spPr>
          <a:xfrm>
            <a:off x="4049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复制</a:t>
            </a:r>
          </a:p>
        </p:txBody>
      </p:sp>
      <p:sp>
        <p:nvSpPr>
          <p:cNvPr id="37" name="任意多边形 36"/>
          <p:cNvSpPr/>
          <p:nvPr/>
        </p:nvSpPr>
        <p:spPr>
          <a:xfrm>
            <a:off x="3289873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滚动</a:t>
            </a:r>
          </a:p>
        </p:txBody>
      </p:sp>
      <p:sp>
        <p:nvSpPr>
          <p:cNvPr id="9" name="文本框 gi"/>
          <p:cNvSpPr txBox="1">
            <a:spLocks/>
          </p:cNvSpPr>
          <p:nvPr/>
        </p:nvSpPr>
        <p:spPr>
          <a:xfrm>
            <a:off x="5245100" y="1526481"/>
            <a:ext cx="349329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gi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s-tab"/>
          <p:cNvSpPr txBox="1">
            <a:spLocks/>
          </p:cNvSpPr>
          <p:nvPr/>
        </p:nvSpPr>
        <p:spPr>
          <a:xfrm>
            <a:off x="3606800" y="1497453"/>
            <a:ext cx="5726667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S-Tab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tab"/>
          <p:cNvSpPr txBox="1">
            <a:spLocks/>
          </p:cNvSpPr>
          <p:nvPr/>
        </p:nvSpPr>
        <p:spPr>
          <a:xfrm>
            <a:off x="450589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Tab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357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44444E-6 L -0.39531 -0.0493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766" y="-247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1" animBg="1"/>
      <p:bldP spid="31" grpId="0" animBg="1"/>
      <p:bldP spid="33" grpId="0" animBg="1"/>
      <p:bldP spid="35" grpId="0" animBg="1"/>
      <p:bldP spid="37" grpId="0" animBg="1"/>
      <p:bldP spid="9" grpId="0"/>
      <p:bldP spid="10" grpId="0"/>
      <p:bldP spid="10" grpId="1"/>
      <p:bldP spid="11" grpId="0"/>
      <p:bldP spid="11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任意多边形 28"/>
          <p:cNvSpPr/>
          <p:nvPr/>
        </p:nvSpPr>
        <p:spPr>
          <a:xfrm>
            <a:off x="5278437" y="720200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/>
              <a:t>跳转</a:t>
            </a:r>
            <a:endParaRPr lang="zh-CN" altLang="en-US" sz="3600" kern="1200"/>
          </a:p>
        </p:txBody>
      </p:sp>
      <p:sp>
        <p:nvSpPr>
          <p:cNvPr id="31" name="任意多边形 30"/>
          <p:cNvSpPr/>
          <p:nvPr/>
        </p:nvSpPr>
        <p:spPr>
          <a:xfrm>
            <a:off x="7267001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缩放</a:t>
            </a:r>
          </a:p>
        </p:txBody>
      </p:sp>
      <p:sp>
        <p:nvSpPr>
          <p:cNvPr id="33" name="任意多边形 32"/>
          <p:cNvSpPr/>
          <p:nvPr/>
        </p:nvSpPr>
        <p:spPr>
          <a:xfrm>
            <a:off x="6507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信息</a:t>
            </a:r>
          </a:p>
        </p:txBody>
      </p:sp>
      <p:sp>
        <p:nvSpPr>
          <p:cNvPr id="35" name="任意多边形 34"/>
          <p:cNvSpPr/>
          <p:nvPr/>
        </p:nvSpPr>
        <p:spPr>
          <a:xfrm>
            <a:off x="4049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复制</a:t>
            </a:r>
          </a:p>
        </p:txBody>
      </p:sp>
      <p:sp>
        <p:nvSpPr>
          <p:cNvPr id="37" name="任意多边形 36"/>
          <p:cNvSpPr/>
          <p:nvPr/>
        </p:nvSpPr>
        <p:spPr>
          <a:xfrm>
            <a:off x="3289873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滚动</a:t>
            </a:r>
          </a:p>
        </p:txBody>
      </p:sp>
      <p:sp>
        <p:nvSpPr>
          <p:cNvPr id="9" name="文本框 zz"/>
          <p:cNvSpPr txBox="1">
            <a:spLocks/>
          </p:cNvSpPr>
          <p:nvPr/>
        </p:nvSpPr>
        <p:spPr>
          <a:xfrm>
            <a:off x="5168900" y="1526481"/>
            <a:ext cx="356949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zz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zM-zR"/>
          <p:cNvSpPr txBox="1">
            <a:spLocks/>
          </p:cNvSpPr>
          <p:nvPr/>
        </p:nvSpPr>
        <p:spPr>
          <a:xfrm>
            <a:off x="2768600" y="1497453"/>
            <a:ext cx="689610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zM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zR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zI-zO"/>
          <p:cNvSpPr txBox="1">
            <a:spLocks/>
          </p:cNvSpPr>
          <p:nvPr/>
        </p:nvSpPr>
        <p:spPr>
          <a:xfrm>
            <a:off x="3845498" y="1504707"/>
            <a:ext cx="6162102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zI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zO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70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6 L 0.24206 -0.2534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96" y="-126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3" grpId="0" animBg="1"/>
      <p:bldP spid="35" grpId="0" animBg="1"/>
      <p:bldP spid="37" grpId="0" animBg="1"/>
      <p:bldP spid="9" grpId="0"/>
      <p:bldP spid="10" grpId="0"/>
      <p:bldP spid="10" grpId="1"/>
      <p:bldP spid="11" grpId="0"/>
      <p:bldP spid="11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任意多边形 28"/>
          <p:cNvSpPr/>
          <p:nvPr/>
        </p:nvSpPr>
        <p:spPr>
          <a:xfrm>
            <a:off x="5278437" y="720200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/>
              <a:t>跳转</a:t>
            </a:r>
            <a:endParaRPr lang="zh-CN" altLang="en-US" sz="3600" kern="1200"/>
          </a:p>
        </p:txBody>
      </p:sp>
      <p:sp>
        <p:nvSpPr>
          <p:cNvPr id="31" name="任意多边形 30"/>
          <p:cNvSpPr/>
          <p:nvPr/>
        </p:nvSpPr>
        <p:spPr>
          <a:xfrm>
            <a:off x="7267001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缩放</a:t>
            </a:r>
          </a:p>
        </p:txBody>
      </p:sp>
      <p:sp>
        <p:nvSpPr>
          <p:cNvPr id="33" name="任意多边形 32"/>
          <p:cNvSpPr/>
          <p:nvPr/>
        </p:nvSpPr>
        <p:spPr>
          <a:xfrm>
            <a:off x="6507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信息</a:t>
            </a:r>
          </a:p>
        </p:txBody>
      </p:sp>
      <p:sp>
        <p:nvSpPr>
          <p:cNvPr id="35" name="任意多边形 34"/>
          <p:cNvSpPr/>
          <p:nvPr/>
        </p:nvSpPr>
        <p:spPr>
          <a:xfrm>
            <a:off x="4049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复制</a:t>
            </a:r>
          </a:p>
        </p:txBody>
      </p:sp>
      <p:sp>
        <p:nvSpPr>
          <p:cNvPr id="37" name="任意多边形 36"/>
          <p:cNvSpPr/>
          <p:nvPr/>
        </p:nvSpPr>
        <p:spPr>
          <a:xfrm>
            <a:off x="3289873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滚动</a:t>
            </a:r>
          </a:p>
        </p:txBody>
      </p:sp>
      <p:sp>
        <p:nvSpPr>
          <p:cNvPr id="11" name="文本框 y-Y"/>
          <p:cNvSpPr txBox="1">
            <a:spLocks/>
          </p:cNvSpPr>
          <p:nvPr/>
        </p:nvSpPr>
        <p:spPr>
          <a:xfrm>
            <a:off x="393439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y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888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-0.30339 0.0557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169" y="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3" grpId="0" animBg="1"/>
      <p:bldP spid="35" grpId="0" animBg="1"/>
      <p:bldP spid="37" grpId="0" animBg="1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任意多边形 28"/>
          <p:cNvSpPr/>
          <p:nvPr/>
        </p:nvSpPr>
        <p:spPr>
          <a:xfrm>
            <a:off x="5278437" y="720200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/>
              <a:t>跳转</a:t>
            </a:r>
            <a:endParaRPr lang="zh-CN" altLang="en-US" sz="3600" kern="1200"/>
          </a:p>
        </p:txBody>
      </p:sp>
      <p:sp>
        <p:nvSpPr>
          <p:cNvPr id="31" name="任意多边形 30"/>
          <p:cNvSpPr/>
          <p:nvPr/>
        </p:nvSpPr>
        <p:spPr>
          <a:xfrm>
            <a:off x="7267001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缩放</a:t>
            </a:r>
          </a:p>
        </p:txBody>
      </p:sp>
      <p:sp>
        <p:nvSpPr>
          <p:cNvPr id="33" name="任意多边形 32"/>
          <p:cNvSpPr/>
          <p:nvPr/>
        </p:nvSpPr>
        <p:spPr>
          <a:xfrm>
            <a:off x="6507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信息</a:t>
            </a:r>
          </a:p>
        </p:txBody>
      </p:sp>
      <p:sp>
        <p:nvSpPr>
          <p:cNvPr id="35" name="任意多边形 34"/>
          <p:cNvSpPr/>
          <p:nvPr/>
        </p:nvSpPr>
        <p:spPr>
          <a:xfrm>
            <a:off x="4049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复制</a:t>
            </a:r>
          </a:p>
        </p:txBody>
      </p:sp>
      <p:sp>
        <p:nvSpPr>
          <p:cNvPr id="37" name="任意多边形 36"/>
          <p:cNvSpPr/>
          <p:nvPr/>
        </p:nvSpPr>
        <p:spPr>
          <a:xfrm>
            <a:off x="3289873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滚动</a:t>
            </a:r>
          </a:p>
        </p:txBody>
      </p:sp>
      <p:sp>
        <p:nvSpPr>
          <p:cNvPr id="12" name="文本框 gf"/>
          <p:cNvSpPr txBox="1">
            <a:spLocks/>
          </p:cNvSpPr>
          <p:nvPr/>
        </p:nvSpPr>
        <p:spPr>
          <a:xfrm>
            <a:off x="5143500" y="1522853"/>
            <a:ext cx="4393167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gf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:pa"/>
          <p:cNvSpPr txBox="1">
            <a:spLocks/>
          </p:cNvSpPr>
          <p:nvPr/>
        </p:nvSpPr>
        <p:spPr>
          <a:xfrm>
            <a:off x="4578464" y="1497453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:pa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C-g"/>
          <p:cNvSpPr txBox="1">
            <a:spLocks/>
          </p:cNvSpPr>
          <p:nvPr/>
        </p:nvSpPr>
        <p:spPr>
          <a:xfrm>
            <a:off x="456939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C-g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718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4.44444E-6 L 0.30651 0.066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326" y="33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3" grpId="0" animBg="1"/>
      <p:bldP spid="35" grpId="0" animBg="1"/>
      <p:bldP spid="37" grpId="0" animBg="1"/>
      <p:bldP spid="12" grpId="0"/>
      <p:bldP spid="10" grpId="0"/>
      <p:bldP spid="10" grpId="1"/>
      <p:bldP spid="11" grpId="0"/>
      <p:bldP spid="11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" y="3064252"/>
            <a:ext cx="12191999" cy="1015663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>
                <a:solidFill>
                  <a:srgbClr val="1F361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   式</a:t>
            </a:r>
            <a:endParaRPr lang="en-US" altLang="zh-CN" sz="6000" b="1" dirty="0">
              <a:solidFill>
                <a:srgbClr val="1F361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61373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3289873" y="720200"/>
            <a:ext cx="5612252" cy="5417597"/>
            <a:chOff x="3289873" y="720200"/>
            <a:chExt cx="5612252" cy="5417597"/>
          </a:xfrm>
        </p:grpSpPr>
        <p:sp>
          <p:nvSpPr>
            <p:cNvPr id="29" name="任意多边形 28"/>
            <p:cNvSpPr/>
            <p:nvPr/>
          </p:nvSpPr>
          <p:spPr>
            <a:xfrm>
              <a:off x="5278437" y="720200"/>
              <a:ext cx="1635124" cy="1635124"/>
            </a:xfrm>
            <a:custGeom>
              <a:avLst/>
              <a:gdLst>
                <a:gd name="connsiteX0" fmla="*/ 0 w 1635124"/>
                <a:gd name="connsiteY0" fmla="*/ 817562 h 1635124"/>
                <a:gd name="connsiteX1" fmla="*/ 817562 w 1635124"/>
                <a:gd name="connsiteY1" fmla="*/ 0 h 1635124"/>
                <a:gd name="connsiteX2" fmla="*/ 1635124 w 1635124"/>
                <a:gd name="connsiteY2" fmla="*/ 817562 h 1635124"/>
                <a:gd name="connsiteX3" fmla="*/ 817562 w 1635124"/>
                <a:gd name="connsiteY3" fmla="*/ 1635124 h 1635124"/>
                <a:gd name="connsiteX4" fmla="*/ 0 w 1635124"/>
                <a:gd name="connsiteY4" fmla="*/ 817562 h 163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124" h="1635124">
                  <a:moveTo>
                    <a:pt x="0" y="817562"/>
                  </a:moveTo>
                  <a:cubicBezTo>
                    <a:pt x="0" y="366035"/>
                    <a:pt x="366035" y="0"/>
                    <a:pt x="817562" y="0"/>
                  </a:cubicBezTo>
                  <a:cubicBezTo>
                    <a:pt x="1269089" y="0"/>
                    <a:pt x="1635124" y="366035"/>
                    <a:pt x="1635124" y="817562"/>
                  </a:cubicBezTo>
                  <a:cubicBezTo>
                    <a:pt x="1635124" y="1269089"/>
                    <a:pt x="1269089" y="1635124"/>
                    <a:pt x="817562" y="1635124"/>
                  </a:cubicBezTo>
                  <a:cubicBezTo>
                    <a:pt x="366035" y="1635124"/>
                    <a:pt x="0" y="1269089"/>
                    <a:pt x="0" y="817562"/>
                  </a:cubicBezTo>
                  <a:close/>
                </a:path>
              </a:pathLst>
            </a:custGeom>
            <a:solidFill>
              <a:srgbClr val="003C7A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78" tIns="285178" rIns="285178" bIns="285178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3600" kern="1200" dirty="0"/>
                <a:t>hint</a:t>
              </a:r>
              <a:endParaRPr lang="zh-CN" altLang="en-US" sz="3600" kern="1200" dirty="0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7267001" y="2164976"/>
              <a:ext cx="1635124" cy="1635124"/>
            </a:xfrm>
            <a:custGeom>
              <a:avLst/>
              <a:gdLst>
                <a:gd name="connsiteX0" fmla="*/ 0 w 1635124"/>
                <a:gd name="connsiteY0" fmla="*/ 817562 h 1635124"/>
                <a:gd name="connsiteX1" fmla="*/ 817562 w 1635124"/>
                <a:gd name="connsiteY1" fmla="*/ 0 h 1635124"/>
                <a:gd name="connsiteX2" fmla="*/ 1635124 w 1635124"/>
                <a:gd name="connsiteY2" fmla="*/ 817562 h 1635124"/>
                <a:gd name="connsiteX3" fmla="*/ 817562 w 1635124"/>
                <a:gd name="connsiteY3" fmla="*/ 1635124 h 1635124"/>
                <a:gd name="connsiteX4" fmla="*/ 0 w 1635124"/>
                <a:gd name="connsiteY4" fmla="*/ 817562 h 163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124" h="1635124">
                  <a:moveTo>
                    <a:pt x="0" y="817562"/>
                  </a:moveTo>
                  <a:cubicBezTo>
                    <a:pt x="0" y="366035"/>
                    <a:pt x="366035" y="0"/>
                    <a:pt x="817562" y="0"/>
                  </a:cubicBezTo>
                  <a:cubicBezTo>
                    <a:pt x="1269089" y="0"/>
                    <a:pt x="1635124" y="366035"/>
                    <a:pt x="1635124" y="817562"/>
                  </a:cubicBezTo>
                  <a:cubicBezTo>
                    <a:pt x="1635124" y="1269089"/>
                    <a:pt x="1269089" y="1635124"/>
                    <a:pt x="817562" y="1635124"/>
                  </a:cubicBezTo>
                  <a:cubicBezTo>
                    <a:pt x="366035" y="1635124"/>
                    <a:pt x="0" y="1269089"/>
                    <a:pt x="0" y="817562"/>
                  </a:cubicBezTo>
                  <a:close/>
                </a:path>
              </a:pathLst>
            </a:custGeom>
            <a:solidFill>
              <a:srgbClr val="003C7A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78" tIns="285178" rIns="285178" bIns="285178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 dirty="0"/>
                <a:t>插入</a:t>
              </a:r>
              <a:endParaRPr lang="zh-CN" altLang="en-US" sz="3600" kern="1200" dirty="0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6507437" y="4502673"/>
              <a:ext cx="1635124" cy="1635124"/>
            </a:xfrm>
            <a:custGeom>
              <a:avLst/>
              <a:gdLst>
                <a:gd name="connsiteX0" fmla="*/ 0 w 1635124"/>
                <a:gd name="connsiteY0" fmla="*/ 817562 h 1635124"/>
                <a:gd name="connsiteX1" fmla="*/ 817562 w 1635124"/>
                <a:gd name="connsiteY1" fmla="*/ 0 h 1635124"/>
                <a:gd name="connsiteX2" fmla="*/ 1635124 w 1635124"/>
                <a:gd name="connsiteY2" fmla="*/ 817562 h 1635124"/>
                <a:gd name="connsiteX3" fmla="*/ 817562 w 1635124"/>
                <a:gd name="connsiteY3" fmla="*/ 1635124 h 1635124"/>
                <a:gd name="connsiteX4" fmla="*/ 0 w 1635124"/>
                <a:gd name="connsiteY4" fmla="*/ 817562 h 163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124" h="1635124">
                  <a:moveTo>
                    <a:pt x="0" y="817562"/>
                  </a:moveTo>
                  <a:cubicBezTo>
                    <a:pt x="0" y="366035"/>
                    <a:pt x="366035" y="0"/>
                    <a:pt x="817562" y="0"/>
                  </a:cubicBezTo>
                  <a:cubicBezTo>
                    <a:pt x="1269089" y="0"/>
                    <a:pt x="1635124" y="366035"/>
                    <a:pt x="1635124" y="817562"/>
                  </a:cubicBezTo>
                  <a:cubicBezTo>
                    <a:pt x="1635124" y="1269089"/>
                    <a:pt x="1269089" y="1635124"/>
                    <a:pt x="817562" y="1635124"/>
                  </a:cubicBezTo>
                  <a:cubicBezTo>
                    <a:pt x="366035" y="1635124"/>
                    <a:pt x="0" y="1269089"/>
                    <a:pt x="0" y="817562"/>
                  </a:cubicBezTo>
                  <a:close/>
                </a:path>
              </a:pathLst>
            </a:custGeom>
            <a:solidFill>
              <a:srgbClr val="003C7A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78" tIns="285178" rIns="285178" bIns="285178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 kern="1200" dirty="0"/>
                <a:t>命令</a:t>
              </a:r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4049437" y="4502673"/>
              <a:ext cx="1635124" cy="1635124"/>
            </a:xfrm>
            <a:custGeom>
              <a:avLst/>
              <a:gdLst>
                <a:gd name="connsiteX0" fmla="*/ 0 w 1635124"/>
                <a:gd name="connsiteY0" fmla="*/ 817562 h 1635124"/>
                <a:gd name="connsiteX1" fmla="*/ 817562 w 1635124"/>
                <a:gd name="connsiteY1" fmla="*/ 0 h 1635124"/>
                <a:gd name="connsiteX2" fmla="*/ 1635124 w 1635124"/>
                <a:gd name="connsiteY2" fmla="*/ 817562 h 1635124"/>
                <a:gd name="connsiteX3" fmla="*/ 817562 w 1635124"/>
                <a:gd name="connsiteY3" fmla="*/ 1635124 h 1635124"/>
                <a:gd name="connsiteX4" fmla="*/ 0 w 1635124"/>
                <a:gd name="connsiteY4" fmla="*/ 817562 h 163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124" h="1635124">
                  <a:moveTo>
                    <a:pt x="0" y="817562"/>
                  </a:moveTo>
                  <a:cubicBezTo>
                    <a:pt x="0" y="366035"/>
                    <a:pt x="366035" y="0"/>
                    <a:pt x="817562" y="0"/>
                  </a:cubicBezTo>
                  <a:cubicBezTo>
                    <a:pt x="1269089" y="0"/>
                    <a:pt x="1635124" y="366035"/>
                    <a:pt x="1635124" y="817562"/>
                  </a:cubicBezTo>
                  <a:cubicBezTo>
                    <a:pt x="1635124" y="1269089"/>
                    <a:pt x="1269089" y="1635124"/>
                    <a:pt x="817562" y="1635124"/>
                  </a:cubicBezTo>
                  <a:cubicBezTo>
                    <a:pt x="366035" y="1635124"/>
                    <a:pt x="0" y="1269089"/>
                    <a:pt x="0" y="817562"/>
                  </a:cubicBezTo>
                  <a:close/>
                </a:path>
              </a:pathLst>
            </a:custGeom>
            <a:solidFill>
              <a:srgbClr val="003C7A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78" tIns="285178" rIns="285178" bIns="285178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 kern="1200" dirty="0"/>
                <a:t>普通</a:t>
              </a:r>
            </a:p>
          </p:txBody>
        </p:sp>
        <p:sp>
          <p:nvSpPr>
            <p:cNvPr id="37" name="任意多边形 36"/>
            <p:cNvSpPr/>
            <p:nvPr/>
          </p:nvSpPr>
          <p:spPr>
            <a:xfrm>
              <a:off x="3289873" y="2164976"/>
              <a:ext cx="1635124" cy="1635124"/>
            </a:xfrm>
            <a:custGeom>
              <a:avLst/>
              <a:gdLst>
                <a:gd name="connsiteX0" fmla="*/ 0 w 1635124"/>
                <a:gd name="connsiteY0" fmla="*/ 817562 h 1635124"/>
                <a:gd name="connsiteX1" fmla="*/ 817562 w 1635124"/>
                <a:gd name="connsiteY1" fmla="*/ 0 h 1635124"/>
                <a:gd name="connsiteX2" fmla="*/ 1635124 w 1635124"/>
                <a:gd name="connsiteY2" fmla="*/ 817562 h 1635124"/>
                <a:gd name="connsiteX3" fmla="*/ 817562 w 1635124"/>
                <a:gd name="connsiteY3" fmla="*/ 1635124 h 1635124"/>
                <a:gd name="connsiteX4" fmla="*/ 0 w 1635124"/>
                <a:gd name="connsiteY4" fmla="*/ 817562 h 1635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124" h="1635124">
                  <a:moveTo>
                    <a:pt x="0" y="817562"/>
                  </a:moveTo>
                  <a:cubicBezTo>
                    <a:pt x="0" y="366035"/>
                    <a:pt x="366035" y="0"/>
                    <a:pt x="817562" y="0"/>
                  </a:cubicBezTo>
                  <a:cubicBezTo>
                    <a:pt x="1269089" y="0"/>
                    <a:pt x="1635124" y="366035"/>
                    <a:pt x="1635124" y="817562"/>
                  </a:cubicBezTo>
                  <a:cubicBezTo>
                    <a:pt x="1635124" y="1269089"/>
                    <a:pt x="1269089" y="1635124"/>
                    <a:pt x="817562" y="1635124"/>
                  </a:cubicBezTo>
                  <a:cubicBezTo>
                    <a:pt x="366035" y="1635124"/>
                    <a:pt x="0" y="1269089"/>
                    <a:pt x="0" y="817562"/>
                  </a:cubicBezTo>
                  <a:close/>
                </a:path>
              </a:pathLst>
            </a:custGeom>
            <a:solidFill>
              <a:srgbClr val="003C7A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78" tIns="285178" rIns="285178" bIns="285178" numCol="1" spcCol="1270" anchor="ctr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 kern="1200" dirty="0"/>
                <a:t>可视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5227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0" y="400841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0" b="1">
                <a:solidFill>
                  <a:srgbClr val="EB6E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Firefox</a:t>
            </a:r>
            <a:endParaRPr lang="en-US" altLang="zh-CN" sz="12000" b="1" dirty="0">
              <a:solidFill>
                <a:srgbClr val="EB6E1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0" y="2106270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0" b="1">
                <a:solidFill>
                  <a:schemeClr val="bg1"/>
                </a:solidFill>
                <a:effectLst>
                  <a:reflection blurRad="6350" stA="55000" endA="300" endPos="350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Add-on</a:t>
            </a:r>
            <a:endParaRPr lang="en-US" altLang="zh-CN" sz="12000" b="1" dirty="0">
              <a:solidFill>
                <a:schemeClr val="bg1"/>
              </a:solidFill>
              <a:effectLst>
                <a:reflection blurRad="6350" stA="55000" endA="300" endPos="350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8724" y="4612402"/>
            <a:ext cx="4980952" cy="1428571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334430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任意多边形 28"/>
          <p:cNvSpPr/>
          <p:nvPr/>
        </p:nvSpPr>
        <p:spPr>
          <a:xfrm>
            <a:off x="5278437" y="720200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600" kern="1200" dirty="0"/>
              <a:t>hint</a:t>
            </a:r>
            <a:endParaRPr lang="zh-CN" altLang="en-US" sz="3600" kern="1200" dirty="0"/>
          </a:p>
        </p:txBody>
      </p:sp>
      <p:sp>
        <p:nvSpPr>
          <p:cNvPr id="31" name="任意多边形 30"/>
          <p:cNvSpPr/>
          <p:nvPr/>
        </p:nvSpPr>
        <p:spPr>
          <a:xfrm>
            <a:off x="7267001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dirty="0"/>
              <a:t>插入</a:t>
            </a:r>
            <a:endParaRPr lang="zh-CN" altLang="en-US" sz="3600" kern="1200" dirty="0"/>
          </a:p>
        </p:txBody>
      </p:sp>
      <p:sp>
        <p:nvSpPr>
          <p:cNvPr id="33" name="任意多边形 32"/>
          <p:cNvSpPr/>
          <p:nvPr/>
        </p:nvSpPr>
        <p:spPr>
          <a:xfrm>
            <a:off x="6507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命令</a:t>
            </a:r>
          </a:p>
        </p:txBody>
      </p:sp>
      <p:sp>
        <p:nvSpPr>
          <p:cNvPr id="35" name="任意多边形 34"/>
          <p:cNvSpPr/>
          <p:nvPr/>
        </p:nvSpPr>
        <p:spPr>
          <a:xfrm>
            <a:off x="4049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普通</a:t>
            </a:r>
          </a:p>
        </p:txBody>
      </p:sp>
      <p:sp>
        <p:nvSpPr>
          <p:cNvPr id="37" name="任意多边形 36"/>
          <p:cNvSpPr/>
          <p:nvPr/>
        </p:nvSpPr>
        <p:spPr>
          <a:xfrm>
            <a:off x="3289873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可视</a:t>
            </a:r>
          </a:p>
        </p:txBody>
      </p:sp>
      <p:sp>
        <p:nvSpPr>
          <p:cNvPr id="10" name="文本框 :;-;syc"/>
          <p:cNvSpPr txBox="1">
            <a:spLocks/>
          </p:cNvSpPr>
          <p:nvPr/>
        </p:nvSpPr>
        <p:spPr>
          <a:xfrm>
            <a:off x="4249058" y="1497453"/>
            <a:ext cx="566861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ESC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00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44444E-6 L -0.30443 0.0280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21" y="138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3" grpId="0" animBg="1"/>
      <p:bldP spid="35" grpId="0" animBg="1"/>
      <p:bldP spid="37" grpId="0" animBg="1"/>
      <p:bldP spid="1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任意多边形 28"/>
          <p:cNvSpPr/>
          <p:nvPr/>
        </p:nvSpPr>
        <p:spPr>
          <a:xfrm>
            <a:off x="5278437" y="720200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600" kern="1200" dirty="0"/>
              <a:t>hint</a:t>
            </a:r>
            <a:endParaRPr lang="zh-CN" altLang="en-US" sz="3600" kern="1200" dirty="0"/>
          </a:p>
        </p:txBody>
      </p:sp>
      <p:sp>
        <p:nvSpPr>
          <p:cNvPr id="31" name="任意多边形 30"/>
          <p:cNvSpPr/>
          <p:nvPr/>
        </p:nvSpPr>
        <p:spPr>
          <a:xfrm>
            <a:off x="7267001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dirty="0"/>
              <a:t>插入</a:t>
            </a:r>
            <a:endParaRPr lang="zh-CN" altLang="en-US" sz="3600" kern="1200" dirty="0"/>
          </a:p>
        </p:txBody>
      </p:sp>
      <p:sp>
        <p:nvSpPr>
          <p:cNvPr id="33" name="任意多边形 32"/>
          <p:cNvSpPr/>
          <p:nvPr/>
        </p:nvSpPr>
        <p:spPr>
          <a:xfrm>
            <a:off x="6507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命令</a:t>
            </a:r>
          </a:p>
        </p:txBody>
      </p:sp>
      <p:sp>
        <p:nvSpPr>
          <p:cNvPr id="35" name="任意多边形 34"/>
          <p:cNvSpPr/>
          <p:nvPr/>
        </p:nvSpPr>
        <p:spPr>
          <a:xfrm>
            <a:off x="4049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普通</a:t>
            </a:r>
          </a:p>
        </p:txBody>
      </p:sp>
      <p:sp>
        <p:nvSpPr>
          <p:cNvPr id="37" name="任意多边形 36"/>
          <p:cNvSpPr/>
          <p:nvPr/>
        </p:nvSpPr>
        <p:spPr>
          <a:xfrm>
            <a:off x="3289873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可视</a:t>
            </a:r>
          </a:p>
        </p:txBody>
      </p:sp>
      <p:sp>
        <p:nvSpPr>
          <p:cNvPr id="10" name="文本框 up,down"/>
          <p:cNvSpPr txBox="1">
            <a:spLocks/>
          </p:cNvSpPr>
          <p:nvPr/>
        </p:nvSpPr>
        <p:spPr>
          <a:xfrm>
            <a:off x="3073400" y="1497453"/>
            <a:ext cx="6310868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Up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Dn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:"/>
          <p:cNvSpPr txBox="1">
            <a:spLocks/>
          </p:cNvSpPr>
          <p:nvPr/>
        </p:nvSpPr>
        <p:spPr>
          <a:xfrm>
            <a:off x="4178300" y="1504707"/>
            <a:ext cx="5082601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  tab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39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4.44444E-6 L 0.30547 0.0261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73" y="129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3" grpId="0" animBg="1"/>
      <p:bldP spid="35" grpId="0" animBg="1"/>
      <p:bldP spid="37" grpId="0" animBg="1"/>
      <p:bldP spid="10" grpId="0"/>
      <p:bldP spid="11" grpId="0"/>
      <p:bldP spid="11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任意多边形 28"/>
          <p:cNvSpPr/>
          <p:nvPr/>
        </p:nvSpPr>
        <p:spPr>
          <a:xfrm>
            <a:off x="5278437" y="720200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600" kern="1200" dirty="0"/>
              <a:t>hint</a:t>
            </a:r>
            <a:endParaRPr lang="zh-CN" altLang="en-US" sz="3600" kern="1200" dirty="0"/>
          </a:p>
        </p:txBody>
      </p:sp>
      <p:sp>
        <p:nvSpPr>
          <p:cNvPr id="31" name="任意多边形 30"/>
          <p:cNvSpPr/>
          <p:nvPr/>
        </p:nvSpPr>
        <p:spPr>
          <a:xfrm>
            <a:off x="7267001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dirty="0"/>
              <a:t>插入</a:t>
            </a:r>
            <a:endParaRPr lang="zh-CN" altLang="en-US" sz="3600" kern="1200" dirty="0"/>
          </a:p>
        </p:txBody>
      </p:sp>
      <p:sp>
        <p:nvSpPr>
          <p:cNvPr id="33" name="任意多边形 32"/>
          <p:cNvSpPr/>
          <p:nvPr/>
        </p:nvSpPr>
        <p:spPr>
          <a:xfrm>
            <a:off x="6507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命令</a:t>
            </a:r>
          </a:p>
        </p:txBody>
      </p:sp>
      <p:sp>
        <p:nvSpPr>
          <p:cNvPr id="35" name="任意多边形 34"/>
          <p:cNvSpPr/>
          <p:nvPr/>
        </p:nvSpPr>
        <p:spPr>
          <a:xfrm>
            <a:off x="4049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普通</a:t>
            </a:r>
          </a:p>
        </p:txBody>
      </p:sp>
      <p:sp>
        <p:nvSpPr>
          <p:cNvPr id="37" name="任意多边形 36"/>
          <p:cNvSpPr/>
          <p:nvPr/>
        </p:nvSpPr>
        <p:spPr>
          <a:xfrm>
            <a:off x="3289873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可视</a:t>
            </a:r>
          </a:p>
        </p:txBody>
      </p:sp>
      <p:sp>
        <p:nvSpPr>
          <p:cNvPr id="10" name="文本框 :;-;syc"/>
          <p:cNvSpPr txBox="1">
            <a:spLocks/>
          </p:cNvSpPr>
          <p:nvPr/>
        </p:nvSpPr>
        <p:spPr>
          <a:xfrm>
            <a:off x="3715658" y="1497453"/>
            <a:ext cx="566861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;-;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syc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f，F"/>
          <p:cNvSpPr txBox="1">
            <a:spLocks/>
          </p:cNvSpPr>
          <p:nvPr/>
        </p:nvSpPr>
        <p:spPr>
          <a:xfrm>
            <a:off x="416299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f 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58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44444E-6 L -0.40599 -0.0317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299" y="-159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3" grpId="0" animBg="1"/>
      <p:bldP spid="35" grpId="0" animBg="1"/>
      <p:bldP spid="37" grpId="0" animBg="1"/>
      <p:bldP spid="10" grpId="0"/>
      <p:bldP spid="11" grpId="0"/>
      <p:bldP spid="11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任意多边形 28"/>
          <p:cNvSpPr/>
          <p:nvPr/>
        </p:nvSpPr>
        <p:spPr>
          <a:xfrm>
            <a:off x="5278437" y="720200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600" kern="1200" dirty="0"/>
              <a:t>hint</a:t>
            </a:r>
            <a:endParaRPr lang="zh-CN" altLang="en-US" sz="3600" kern="1200" dirty="0"/>
          </a:p>
        </p:txBody>
      </p:sp>
      <p:sp>
        <p:nvSpPr>
          <p:cNvPr id="31" name="任意多边形 30"/>
          <p:cNvSpPr/>
          <p:nvPr/>
        </p:nvSpPr>
        <p:spPr>
          <a:xfrm>
            <a:off x="7267001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dirty="0"/>
              <a:t>插入</a:t>
            </a:r>
            <a:endParaRPr lang="zh-CN" altLang="en-US" sz="3600" kern="1200" dirty="0"/>
          </a:p>
        </p:txBody>
      </p:sp>
      <p:sp>
        <p:nvSpPr>
          <p:cNvPr id="33" name="任意多边形 32"/>
          <p:cNvSpPr/>
          <p:nvPr/>
        </p:nvSpPr>
        <p:spPr>
          <a:xfrm>
            <a:off x="6507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命令</a:t>
            </a:r>
          </a:p>
        </p:txBody>
      </p:sp>
      <p:sp>
        <p:nvSpPr>
          <p:cNvPr id="35" name="任意多边形 34"/>
          <p:cNvSpPr/>
          <p:nvPr/>
        </p:nvSpPr>
        <p:spPr>
          <a:xfrm>
            <a:off x="4049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普通</a:t>
            </a:r>
          </a:p>
        </p:txBody>
      </p:sp>
      <p:sp>
        <p:nvSpPr>
          <p:cNvPr id="37" name="任意多边形 36"/>
          <p:cNvSpPr/>
          <p:nvPr/>
        </p:nvSpPr>
        <p:spPr>
          <a:xfrm>
            <a:off x="3289873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可视</a:t>
            </a:r>
          </a:p>
        </p:txBody>
      </p:sp>
      <p:sp>
        <p:nvSpPr>
          <p:cNvPr id="10" name="文本框 :INSERT"/>
          <p:cNvSpPr txBox="1">
            <a:spLocks/>
          </p:cNvSpPr>
          <p:nvPr/>
        </p:nvSpPr>
        <p:spPr>
          <a:xfrm>
            <a:off x="2908300" y="1497453"/>
            <a:ext cx="7188200" cy="2308324"/>
          </a:xfrm>
          <a:prstGeom prst="rect">
            <a:avLst/>
          </a:prstGeom>
          <a:solidFill>
            <a:srgbClr val="1E5502"/>
          </a:solidFill>
          <a:effectLst>
            <a:softEdge rad="127000"/>
          </a:effectLst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INSERT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020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6 L 0.24623 -0.2460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05" y="-1231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3" grpId="0" animBg="1"/>
      <p:bldP spid="35" grpId="0" animBg="1"/>
      <p:bldP spid="37" grpId="0" animBg="1"/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任意多边形 28"/>
          <p:cNvSpPr/>
          <p:nvPr/>
        </p:nvSpPr>
        <p:spPr>
          <a:xfrm>
            <a:off x="5278437" y="720200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600" kern="1200" dirty="0"/>
              <a:t>hint</a:t>
            </a:r>
            <a:endParaRPr lang="zh-CN" altLang="en-US" sz="3600" kern="1200" dirty="0"/>
          </a:p>
        </p:txBody>
      </p:sp>
      <p:sp>
        <p:nvSpPr>
          <p:cNvPr id="31" name="任意多边形 30"/>
          <p:cNvSpPr/>
          <p:nvPr/>
        </p:nvSpPr>
        <p:spPr>
          <a:xfrm>
            <a:off x="7267001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dirty="0"/>
              <a:t>插入</a:t>
            </a:r>
            <a:endParaRPr lang="zh-CN" altLang="en-US" sz="3600" kern="1200" dirty="0"/>
          </a:p>
        </p:txBody>
      </p:sp>
      <p:sp>
        <p:nvSpPr>
          <p:cNvPr id="33" name="任意多边形 32"/>
          <p:cNvSpPr/>
          <p:nvPr/>
        </p:nvSpPr>
        <p:spPr>
          <a:xfrm>
            <a:off x="6507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命令</a:t>
            </a:r>
          </a:p>
        </p:txBody>
      </p:sp>
      <p:sp>
        <p:nvSpPr>
          <p:cNvPr id="35" name="任意多边形 34"/>
          <p:cNvSpPr/>
          <p:nvPr/>
        </p:nvSpPr>
        <p:spPr>
          <a:xfrm>
            <a:off x="4049437" y="4502673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普通</a:t>
            </a:r>
          </a:p>
        </p:txBody>
      </p:sp>
      <p:sp>
        <p:nvSpPr>
          <p:cNvPr id="37" name="任意多边形 36"/>
          <p:cNvSpPr/>
          <p:nvPr/>
        </p:nvSpPr>
        <p:spPr>
          <a:xfrm>
            <a:off x="3289873" y="2164976"/>
            <a:ext cx="1635124" cy="1635124"/>
          </a:xfrm>
          <a:custGeom>
            <a:avLst/>
            <a:gdLst>
              <a:gd name="connsiteX0" fmla="*/ 0 w 1635124"/>
              <a:gd name="connsiteY0" fmla="*/ 817562 h 1635124"/>
              <a:gd name="connsiteX1" fmla="*/ 817562 w 1635124"/>
              <a:gd name="connsiteY1" fmla="*/ 0 h 1635124"/>
              <a:gd name="connsiteX2" fmla="*/ 1635124 w 1635124"/>
              <a:gd name="connsiteY2" fmla="*/ 817562 h 1635124"/>
              <a:gd name="connsiteX3" fmla="*/ 817562 w 1635124"/>
              <a:gd name="connsiteY3" fmla="*/ 1635124 h 1635124"/>
              <a:gd name="connsiteX4" fmla="*/ 0 w 1635124"/>
              <a:gd name="connsiteY4" fmla="*/ 817562 h 163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124" h="1635124">
                <a:moveTo>
                  <a:pt x="0" y="817562"/>
                </a:moveTo>
                <a:cubicBezTo>
                  <a:pt x="0" y="366035"/>
                  <a:pt x="366035" y="0"/>
                  <a:pt x="817562" y="0"/>
                </a:cubicBezTo>
                <a:cubicBezTo>
                  <a:pt x="1269089" y="0"/>
                  <a:pt x="1635124" y="366035"/>
                  <a:pt x="1635124" y="817562"/>
                </a:cubicBezTo>
                <a:cubicBezTo>
                  <a:pt x="1635124" y="1269089"/>
                  <a:pt x="1269089" y="1635124"/>
                  <a:pt x="817562" y="1635124"/>
                </a:cubicBezTo>
                <a:cubicBezTo>
                  <a:pt x="366035" y="1635124"/>
                  <a:pt x="0" y="1269089"/>
                  <a:pt x="0" y="817562"/>
                </a:cubicBez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8" tIns="285178" rIns="285178" bIns="28517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可视</a:t>
            </a:r>
          </a:p>
        </p:txBody>
      </p:sp>
      <p:sp>
        <p:nvSpPr>
          <p:cNvPr id="10" name="文本框 v"/>
          <p:cNvSpPr txBox="1">
            <a:spLocks/>
          </p:cNvSpPr>
          <p:nvPr/>
        </p:nvSpPr>
        <p:spPr>
          <a:xfrm>
            <a:off x="3477126" y="1497453"/>
            <a:ext cx="5907142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 v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c"/>
          <p:cNvSpPr txBox="1">
            <a:spLocks/>
          </p:cNvSpPr>
          <p:nvPr/>
        </p:nvSpPr>
        <p:spPr>
          <a:xfrm>
            <a:off x="5606716" y="1504707"/>
            <a:ext cx="3362085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17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7037E-6 L -0.24206 -0.2384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09" y="-1192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3" grpId="0" animBg="1"/>
      <p:bldP spid="35" grpId="0" animBg="1"/>
      <p:bldP spid="37" grpId="0" animBg="1"/>
      <p:bldP spid="10" grpId="0"/>
      <p:bldP spid="11" grpId="0"/>
      <p:bldP spid="11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" y="3064252"/>
            <a:ext cx="12191999" cy="1015663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>
                <a:solidFill>
                  <a:srgbClr val="311E0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 签 页</a:t>
            </a:r>
            <a:endParaRPr lang="en-US" altLang="zh-CN" sz="6000" b="1" dirty="0">
              <a:solidFill>
                <a:srgbClr val="311E0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54479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任意多边形 9"/>
          <p:cNvSpPr/>
          <p:nvPr/>
        </p:nvSpPr>
        <p:spPr>
          <a:xfrm>
            <a:off x="2775943" y="1517055"/>
            <a:ext cx="1986557" cy="1086445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切换</a:t>
            </a:r>
          </a:p>
        </p:txBody>
      </p:sp>
      <p:sp>
        <p:nvSpPr>
          <p:cNvPr id="11" name="任意多边形 10"/>
          <p:cNvSpPr/>
          <p:nvPr/>
        </p:nvSpPr>
        <p:spPr>
          <a:xfrm>
            <a:off x="7429500" y="1517055"/>
            <a:ext cx="2000249" cy="1086445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关闭</a:t>
            </a:r>
          </a:p>
        </p:txBody>
      </p:sp>
      <p:sp>
        <p:nvSpPr>
          <p:cNvPr id="12" name="任意多边形 11"/>
          <p:cNvSpPr/>
          <p:nvPr/>
        </p:nvSpPr>
        <p:spPr>
          <a:xfrm>
            <a:off x="2775942" y="4213623"/>
            <a:ext cx="1986557" cy="1120378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排序</a:t>
            </a:r>
          </a:p>
        </p:txBody>
      </p:sp>
      <p:sp>
        <p:nvSpPr>
          <p:cNvPr id="13" name="任意多边形 12"/>
          <p:cNvSpPr/>
          <p:nvPr/>
        </p:nvSpPr>
        <p:spPr>
          <a:xfrm>
            <a:off x="7429500" y="4213622"/>
            <a:ext cx="2000249" cy="1120380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打开</a:t>
            </a:r>
          </a:p>
        </p:txBody>
      </p:sp>
    </p:spTree>
    <p:extLst>
      <p:ext uri="{BB962C8B-B14F-4D97-AF65-F5344CB8AC3E}">
        <p14:creationId xmlns:p14="http://schemas.microsoft.com/office/powerpoint/2010/main" val="29974315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任意多边形 9"/>
          <p:cNvSpPr/>
          <p:nvPr/>
        </p:nvSpPr>
        <p:spPr>
          <a:xfrm>
            <a:off x="2775943" y="1517055"/>
            <a:ext cx="1986557" cy="1086445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切换</a:t>
            </a:r>
          </a:p>
        </p:txBody>
      </p:sp>
      <p:sp>
        <p:nvSpPr>
          <p:cNvPr id="11" name="任意多边形 10"/>
          <p:cNvSpPr/>
          <p:nvPr/>
        </p:nvSpPr>
        <p:spPr>
          <a:xfrm>
            <a:off x="7429500" y="1517055"/>
            <a:ext cx="2000249" cy="1086445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关闭</a:t>
            </a:r>
          </a:p>
        </p:txBody>
      </p:sp>
      <p:sp>
        <p:nvSpPr>
          <p:cNvPr id="12" name="任意多边形 11"/>
          <p:cNvSpPr/>
          <p:nvPr/>
        </p:nvSpPr>
        <p:spPr>
          <a:xfrm>
            <a:off x="2775942" y="4213623"/>
            <a:ext cx="1986557" cy="1120378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排序</a:t>
            </a:r>
          </a:p>
        </p:txBody>
      </p:sp>
      <p:sp>
        <p:nvSpPr>
          <p:cNvPr id="13" name="任意多边形 12"/>
          <p:cNvSpPr/>
          <p:nvPr/>
        </p:nvSpPr>
        <p:spPr>
          <a:xfrm>
            <a:off x="7429500" y="4213622"/>
            <a:ext cx="2000249" cy="1120380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打开</a:t>
            </a:r>
          </a:p>
        </p:txBody>
      </p:sp>
      <p:sp>
        <p:nvSpPr>
          <p:cNvPr id="7" name="文本框 b"/>
          <p:cNvSpPr txBox="1">
            <a:spLocks/>
          </p:cNvSpPr>
          <p:nvPr/>
        </p:nvSpPr>
        <p:spPr>
          <a:xfrm>
            <a:off x="5651500" y="1522853"/>
            <a:ext cx="3885167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g0，g$"/>
          <p:cNvSpPr txBox="1">
            <a:spLocks/>
          </p:cNvSpPr>
          <p:nvPr/>
        </p:nvSpPr>
        <p:spPr>
          <a:xfrm>
            <a:off x="3022600" y="1497453"/>
            <a:ext cx="741680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g0    g$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gt，gT"/>
          <p:cNvSpPr txBox="1">
            <a:spLocks/>
          </p:cNvSpPr>
          <p:nvPr/>
        </p:nvSpPr>
        <p:spPr>
          <a:xfrm>
            <a:off x="3390900" y="1504707"/>
            <a:ext cx="668020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gt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gT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8793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2.96296E-6 L -0.20078 -0.141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039" y="-706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7" grpId="0"/>
      <p:bldP spid="8" grpId="0"/>
      <p:bldP spid="8" grpId="1"/>
      <p:bldP spid="9" grpId="0"/>
      <p:bldP spid="9" grpId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任意多边形 9"/>
          <p:cNvSpPr/>
          <p:nvPr/>
        </p:nvSpPr>
        <p:spPr>
          <a:xfrm>
            <a:off x="2775943" y="1517055"/>
            <a:ext cx="1986557" cy="1086445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切换</a:t>
            </a:r>
          </a:p>
        </p:txBody>
      </p:sp>
      <p:sp>
        <p:nvSpPr>
          <p:cNvPr id="11" name="任意多边形 10"/>
          <p:cNvSpPr/>
          <p:nvPr/>
        </p:nvSpPr>
        <p:spPr>
          <a:xfrm>
            <a:off x="7429500" y="1517055"/>
            <a:ext cx="2000249" cy="1086445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关闭</a:t>
            </a:r>
          </a:p>
        </p:txBody>
      </p:sp>
      <p:sp>
        <p:nvSpPr>
          <p:cNvPr id="12" name="任意多边形 11"/>
          <p:cNvSpPr/>
          <p:nvPr/>
        </p:nvSpPr>
        <p:spPr>
          <a:xfrm>
            <a:off x="2775942" y="4213623"/>
            <a:ext cx="1986557" cy="1120378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排序</a:t>
            </a:r>
          </a:p>
        </p:txBody>
      </p:sp>
      <p:sp>
        <p:nvSpPr>
          <p:cNvPr id="13" name="任意多边形 12"/>
          <p:cNvSpPr/>
          <p:nvPr/>
        </p:nvSpPr>
        <p:spPr>
          <a:xfrm>
            <a:off x="7429500" y="4213622"/>
            <a:ext cx="2000249" cy="1120380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打开</a:t>
            </a:r>
          </a:p>
        </p:txBody>
      </p:sp>
      <p:sp>
        <p:nvSpPr>
          <p:cNvPr id="8" name="文本框 u"/>
          <p:cNvSpPr txBox="1">
            <a:spLocks/>
          </p:cNvSpPr>
          <p:nvPr/>
        </p:nvSpPr>
        <p:spPr>
          <a:xfrm>
            <a:off x="5600700" y="1497453"/>
            <a:ext cx="483870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d, D"/>
          <p:cNvSpPr txBox="1">
            <a:spLocks/>
          </p:cNvSpPr>
          <p:nvPr/>
        </p:nvSpPr>
        <p:spPr>
          <a:xfrm>
            <a:off x="3632200" y="1504707"/>
            <a:ext cx="643890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d 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44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96296E-6 L 0.19922 -0.141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61" y="-706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/>
      <p:bldP spid="9" grpId="0"/>
      <p:bldP spid="9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任意多边形 9"/>
          <p:cNvSpPr/>
          <p:nvPr/>
        </p:nvSpPr>
        <p:spPr>
          <a:xfrm>
            <a:off x="2775943" y="1517055"/>
            <a:ext cx="1986557" cy="1086445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切换</a:t>
            </a:r>
          </a:p>
        </p:txBody>
      </p:sp>
      <p:sp>
        <p:nvSpPr>
          <p:cNvPr id="11" name="任意多边形 10"/>
          <p:cNvSpPr/>
          <p:nvPr/>
        </p:nvSpPr>
        <p:spPr>
          <a:xfrm>
            <a:off x="7429500" y="1517055"/>
            <a:ext cx="2000249" cy="1086445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关闭</a:t>
            </a:r>
          </a:p>
        </p:txBody>
      </p:sp>
      <p:sp>
        <p:nvSpPr>
          <p:cNvPr id="12" name="任意多边形 11"/>
          <p:cNvSpPr/>
          <p:nvPr/>
        </p:nvSpPr>
        <p:spPr>
          <a:xfrm>
            <a:off x="2775942" y="4213623"/>
            <a:ext cx="1986557" cy="1120378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排序</a:t>
            </a:r>
          </a:p>
        </p:txBody>
      </p:sp>
      <p:sp>
        <p:nvSpPr>
          <p:cNvPr id="13" name="任意多边形 12"/>
          <p:cNvSpPr/>
          <p:nvPr/>
        </p:nvSpPr>
        <p:spPr>
          <a:xfrm>
            <a:off x="7429500" y="4213622"/>
            <a:ext cx="2000249" cy="1120380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打开</a:t>
            </a:r>
          </a:p>
        </p:txBody>
      </p:sp>
      <p:sp>
        <p:nvSpPr>
          <p:cNvPr id="8" name="文本框 tabm"/>
          <p:cNvSpPr txBox="1">
            <a:spLocks/>
          </p:cNvSpPr>
          <p:nvPr/>
        </p:nvSpPr>
        <p:spPr>
          <a:xfrm>
            <a:off x="3746500" y="1497453"/>
            <a:ext cx="669290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tabm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68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4.81481E-6 L -0.20078 0.1409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039" y="703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2215125"/>
            <a:ext cx="1219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000" b="1" dirty="0">
                <a:solidFill>
                  <a:srgbClr val="FF0000"/>
                </a:solidFill>
                <a:effectLst>
                  <a:reflection blurRad="6350" stA="55000" endA="300" endPos="300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Vim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6350" stA="55000" endA="300" endPos="300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perator</a:t>
            </a:r>
          </a:p>
        </p:txBody>
      </p:sp>
    </p:spTree>
    <p:extLst>
      <p:ext uri="{BB962C8B-B14F-4D97-AF65-F5344CB8AC3E}">
        <p14:creationId xmlns:p14="http://schemas.microsoft.com/office/powerpoint/2010/main" val="33080874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任意多边形 9"/>
          <p:cNvSpPr/>
          <p:nvPr/>
        </p:nvSpPr>
        <p:spPr>
          <a:xfrm>
            <a:off x="2775943" y="1517055"/>
            <a:ext cx="1986557" cy="1086445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切换</a:t>
            </a:r>
          </a:p>
        </p:txBody>
      </p:sp>
      <p:sp>
        <p:nvSpPr>
          <p:cNvPr id="11" name="任意多边形 10"/>
          <p:cNvSpPr/>
          <p:nvPr/>
        </p:nvSpPr>
        <p:spPr>
          <a:xfrm>
            <a:off x="7429500" y="1517055"/>
            <a:ext cx="2000249" cy="1086445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关闭</a:t>
            </a:r>
          </a:p>
        </p:txBody>
      </p:sp>
      <p:sp>
        <p:nvSpPr>
          <p:cNvPr id="12" name="任意多边形 11"/>
          <p:cNvSpPr/>
          <p:nvPr/>
        </p:nvSpPr>
        <p:spPr>
          <a:xfrm>
            <a:off x="2775942" y="4213623"/>
            <a:ext cx="1986557" cy="1120378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 dirty="0"/>
              <a:t>排序</a:t>
            </a:r>
          </a:p>
        </p:txBody>
      </p:sp>
      <p:sp>
        <p:nvSpPr>
          <p:cNvPr id="13" name="任意多边形 12"/>
          <p:cNvSpPr/>
          <p:nvPr/>
        </p:nvSpPr>
        <p:spPr>
          <a:xfrm>
            <a:off x="7429500" y="4213622"/>
            <a:ext cx="2000249" cy="1120380"/>
          </a:xfrm>
          <a:custGeom>
            <a:avLst/>
            <a:gdLst>
              <a:gd name="connsiteX0" fmla="*/ 0 w 3869531"/>
              <a:gd name="connsiteY0" fmla="*/ 0 h 2321718"/>
              <a:gd name="connsiteX1" fmla="*/ 3869531 w 3869531"/>
              <a:gd name="connsiteY1" fmla="*/ 0 h 2321718"/>
              <a:gd name="connsiteX2" fmla="*/ 3869531 w 3869531"/>
              <a:gd name="connsiteY2" fmla="*/ 2321718 h 2321718"/>
              <a:gd name="connsiteX3" fmla="*/ 0 w 3869531"/>
              <a:gd name="connsiteY3" fmla="*/ 2321718 h 2321718"/>
              <a:gd name="connsiteX4" fmla="*/ 0 w 3869531"/>
              <a:gd name="connsiteY4" fmla="*/ 0 h 232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9531" h="2321718">
                <a:moveTo>
                  <a:pt x="0" y="0"/>
                </a:moveTo>
                <a:lnTo>
                  <a:pt x="3869531" y="0"/>
                </a:lnTo>
                <a:lnTo>
                  <a:pt x="3869531" y="2321718"/>
                </a:lnTo>
                <a:lnTo>
                  <a:pt x="0" y="2321718"/>
                </a:lnTo>
                <a:lnTo>
                  <a:pt x="0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7650" tIns="247650" rIns="247650" bIns="2476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kern="1200"/>
              <a:t>打开</a:t>
            </a:r>
          </a:p>
        </p:txBody>
      </p:sp>
      <p:sp>
        <p:nvSpPr>
          <p:cNvPr id="8" name="文本框 t, T"/>
          <p:cNvSpPr txBox="1">
            <a:spLocks/>
          </p:cNvSpPr>
          <p:nvPr/>
        </p:nvSpPr>
        <p:spPr>
          <a:xfrm>
            <a:off x="4051300" y="1497453"/>
            <a:ext cx="669290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 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207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81481E-6 L 0.19713 0.1409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57" y="703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30" r="3418"/>
          <a:stretch/>
        </p:blipFill>
        <p:spPr>
          <a:xfrm>
            <a:off x="-30480" y="0"/>
            <a:ext cx="122301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" y="3064252"/>
            <a:ext cx="12191999" cy="1015663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>
                <a:solidFill>
                  <a:srgbClr val="2C61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    他</a:t>
            </a:r>
            <a:endParaRPr lang="en-US" altLang="zh-CN" sz="6000" b="1" dirty="0">
              <a:solidFill>
                <a:srgbClr val="2C61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97994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gh"/>
          <p:cNvSpPr txBox="1">
            <a:spLocks/>
          </p:cNvSpPr>
          <p:nvPr/>
        </p:nvSpPr>
        <p:spPr>
          <a:xfrm>
            <a:off x="3276606" y="1497453"/>
            <a:ext cx="7097486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/          ?  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786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gh"/>
          <p:cNvSpPr txBox="1">
            <a:spLocks/>
          </p:cNvSpPr>
          <p:nvPr/>
        </p:nvSpPr>
        <p:spPr>
          <a:xfrm>
            <a:off x="3276606" y="1497453"/>
            <a:ext cx="7097486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n    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21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gh"/>
          <p:cNvSpPr txBox="1">
            <a:spLocks/>
          </p:cNvSpPr>
          <p:nvPr/>
        </p:nvSpPr>
        <p:spPr>
          <a:xfrm>
            <a:off x="5883442" y="1497453"/>
            <a:ext cx="4490650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976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gh"/>
          <p:cNvSpPr txBox="1">
            <a:spLocks/>
          </p:cNvSpPr>
          <p:nvPr/>
        </p:nvSpPr>
        <p:spPr>
          <a:xfrm>
            <a:off x="3862136" y="1497453"/>
            <a:ext cx="6511955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:help  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465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1959"/>
            <a:ext cx="12192000" cy="812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42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937868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Vim</a:t>
            </a:r>
            <a:endParaRPr lang="en-US" altLang="zh-CN" sz="96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2640330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en-US" altLang="zh-CN" sz="96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4334578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strike="sngStrike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operator</a:t>
            </a:r>
            <a:endParaRPr lang="en-US" altLang="zh-CN" sz="9600" b="1" strike="sngStrike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694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937868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Vim</a:t>
            </a:r>
            <a:endParaRPr lang="en-US" altLang="zh-CN" sz="96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2640330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endParaRPr lang="en-US" altLang="zh-CN" sz="9600" b="1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4334578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>
                <a:solidFill>
                  <a:schemeClr val="bg1"/>
                </a:solidFill>
                <a:effectLst>
                  <a:reflection blurRad="6350" stA="55000" endA="300" endPos="300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imperator</a:t>
            </a:r>
            <a:endParaRPr lang="en-US" altLang="zh-CN" sz="9600" b="1" dirty="0">
              <a:solidFill>
                <a:schemeClr val="bg1"/>
              </a:solidFill>
              <a:effectLst>
                <a:reflection blurRad="6350" stA="55000" endA="300" endPos="300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936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https://media.licdn.com/mpr/mpr/p/6/005/07c/1de/286a8a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7451" y="509561"/>
            <a:ext cx="8702842" cy="5835351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215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8" name="Picture 4" descr="http://cdn.mos.cms.futurecdn.net/7b06c40f33ea0fba2d9d332611ea651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75" y="200024"/>
            <a:ext cx="9144000" cy="6457951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5403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任意多边形: 形状 18"/>
          <p:cNvSpPr/>
          <p:nvPr/>
        </p:nvSpPr>
        <p:spPr>
          <a:xfrm>
            <a:off x="5238143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资料</a:t>
            </a:r>
            <a:endParaRPr lang="zh-CN" altLang="en-US" sz="3600" kern="1200" dirty="0"/>
          </a:p>
        </p:txBody>
      </p:sp>
      <p:sp>
        <p:nvSpPr>
          <p:cNvPr id="20" name="任意多边形: 形状 15"/>
          <p:cNvSpPr/>
          <p:nvPr/>
        </p:nvSpPr>
        <p:spPr>
          <a:xfrm>
            <a:off x="2736283" y="-2042395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够用</a:t>
            </a:r>
            <a:endParaRPr lang="zh-CN" altLang="en-US" sz="3600" kern="1200" dirty="0"/>
          </a:p>
        </p:txBody>
      </p:sp>
      <p:sp>
        <p:nvSpPr>
          <p:cNvPr id="23" name="任意多边形: 形状 15"/>
          <p:cNvSpPr/>
          <p:nvPr/>
        </p:nvSpPr>
        <p:spPr>
          <a:xfrm>
            <a:off x="7624322" y="-2039108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暂停</a:t>
            </a:r>
            <a:endParaRPr lang="zh-CN" altLang="en-US" sz="3600" kern="1200" dirty="0"/>
          </a:p>
        </p:txBody>
      </p:sp>
      <p:sp>
        <p:nvSpPr>
          <p:cNvPr id="25" name="任意多边形: 形状 20"/>
          <p:cNvSpPr/>
          <p:nvPr/>
        </p:nvSpPr>
        <p:spPr>
          <a:xfrm>
            <a:off x="12204357" y="24262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记忆</a:t>
            </a:r>
            <a:endParaRPr lang="zh-CN" altLang="en-US" sz="3600" kern="1200" dirty="0"/>
          </a:p>
        </p:txBody>
      </p:sp>
      <p:sp>
        <p:nvSpPr>
          <p:cNvPr id="26" name="任意多边形: 形状 21"/>
          <p:cNvSpPr/>
          <p:nvPr/>
        </p:nvSpPr>
        <p:spPr>
          <a:xfrm>
            <a:off x="7685282" y="685038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常用</a:t>
            </a:r>
            <a:endParaRPr lang="zh-CN" altLang="en-US" sz="3600" kern="1200" dirty="0"/>
          </a:p>
        </p:txBody>
      </p:sp>
      <p:sp>
        <p:nvSpPr>
          <p:cNvPr id="27" name="任意多边形: 形状 23"/>
          <p:cNvSpPr/>
          <p:nvPr/>
        </p:nvSpPr>
        <p:spPr>
          <a:xfrm>
            <a:off x="2736283" y="685800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/>
              <a:t>使</a:t>
            </a:r>
            <a:r>
              <a:rPr lang="zh-CN" altLang="en-US" sz="3600" kern="1200"/>
              <a:t>用</a:t>
            </a:r>
            <a:endParaRPr lang="zh-CN" altLang="en-US" sz="3600" kern="1200" dirty="0"/>
          </a:p>
        </p:txBody>
      </p:sp>
      <p:sp>
        <p:nvSpPr>
          <p:cNvPr id="28" name="任意多边形: 形状 17"/>
          <p:cNvSpPr/>
          <p:nvPr/>
        </p:nvSpPr>
        <p:spPr>
          <a:xfrm>
            <a:off x="-1766041" y="24355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/>
              <a:t>快捷</a:t>
            </a:r>
            <a:endParaRPr lang="zh-CN" altLang="en-US" sz="3600" kern="1200" dirty="0"/>
          </a:p>
        </p:txBody>
      </p:sp>
    </p:spTree>
    <p:extLst>
      <p:ext uri="{BB962C8B-B14F-4D97-AF65-F5344CB8AC3E}">
        <p14:creationId xmlns:p14="http://schemas.microsoft.com/office/powerpoint/2010/main" val="93628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5 0.00185 L 0.12605 0.3974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50" y="197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1.11111E-6 L -0.12305 -0.39884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94" y="-20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-0.00556 L 0.41784 -0.00208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781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48148E-6 L -0.41666 -0.00255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7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3.7037E-6 L 0.128 -0.4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54" y="-203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4.44444E-6 L -0.11809 0.4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24" y="20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 animBg="1"/>
      <p:bldP spid="25" grpId="0" animBg="1"/>
      <p:bldP spid="26" grpId="0" animBg="1"/>
      <p:bldP spid="27" grpId="0" animBg="1"/>
      <p:bldP spid="28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1034</TotalTime>
  <Words>273</Words>
  <Application>Microsoft Office PowerPoint</Application>
  <PresentationFormat>宽屏</PresentationFormat>
  <Paragraphs>215</Paragraphs>
  <Slides>46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1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王顶</dc:creator>
  <cp:lastModifiedBy>王顶</cp:lastModifiedBy>
  <cp:revision>60</cp:revision>
  <dcterms:created xsi:type="dcterms:W3CDTF">2016-12-16T12:54:27Z</dcterms:created>
  <dcterms:modified xsi:type="dcterms:W3CDTF">2016-12-25T02:50:31Z</dcterms:modified>
</cp:coreProperties>
</file>

<file path=docProps/thumbnail.jpeg>
</file>